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1" r:id="rId3"/>
    <p:sldId id="272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>
            <a:alphaModFix amt="40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A412FF7A-E05C-437E-9915-CFF5B41DB14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7308"/>
            <a:ext cx="2355971" cy="54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EEC86B45-9167-40F8-B070-22A0162EF88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7308"/>
            <a:ext cx="2355971" cy="54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59177B4B-5530-49F1-85BB-483688194A1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7308"/>
            <a:ext cx="2355971" cy="54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>
            <a:alphaModFix amt="90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B8A960-8616-F549-8700-81B8500F3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9C3421-E861-9441-AA5D-02640F4E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2139A6-D777-E447-A8DB-A2993DE0B3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107D59-962D-9546-893C-5B166991E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58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376C1-22E7-B346-A943-294BB7D161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027249-2B29-4C44-A9B2-A78F69EDF5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011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103</cp:revision>
  <dcterms:created xsi:type="dcterms:W3CDTF">2019-04-15T05:44:00Z</dcterms:created>
  <dcterms:modified xsi:type="dcterms:W3CDTF">2020-09-09T11:03:07Z</dcterms:modified>
</cp:coreProperties>
</file>